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7" r:id="rId1"/>
  </p:sldMasterIdLst>
  <p:sldIdLst>
    <p:sldId id="256" r:id="rId2"/>
    <p:sldId id="257" r:id="rId3"/>
    <p:sldId id="279" r:id="rId4"/>
    <p:sldId id="277" r:id="rId5"/>
    <p:sldId id="280" r:id="rId6"/>
    <p:sldId id="278" r:id="rId7"/>
    <p:sldId id="276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81" r:id="rId19"/>
    <p:sldId id="282" r:id="rId20"/>
    <p:sldId id="259" r:id="rId21"/>
    <p:sldId id="260" r:id="rId22"/>
    <p:sldId id="261" r:id="rId23"/>
    <p:sldId id="262" r:id="rId24"/>
    <p:sldId id="263" r:id="rId25"/>
    <p:sldId id="264" r:id="rId26"/>
    <p:sldId id="265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26DC83F-2226-4201-A8D1-ADB83018127E}" v="7" dt="2023-04-11T10:18:16.0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dmila Lešková" userId="aecfe3ac6dad4fb4" providerId="LiveId" clId="{A26DC83F-2226-4201-A8D1-ADB83018127E}"/>
    <pc:docChg chg="undo custSel addSld modSld addMainMaster delMainMaster">
      <pc:chgData name="Ludmila Lešková" userId="aecfe3ac6dad4fb4" providerId="LiveId" clId="{A26DC83F-2226-4201-A8D1-ADB83018127E}" dt="2023-04-11T10:19:13.038" v="1566" actId="5793"/>
      <pc:docMkLst>
        <pc:docMk/>
      </pc:docMkLst>
      <pc:sldChg chg="addSp delSp modSp mod setBg modClrScheme chgLayout">
        <pc:chgData name="Ludmila Lešková" userId="aecfe3ac6dad4fb4" providerId="LiveId" clId="{A26DC83F-2226-4201-A8D1-ADB83018127E}" dt="2023-04-11T09:22:15.857" v="6" actId="26606"/>
        <pc:sldMkLst>
          <pc:docMk/>
          <pc:sldMk cId="742333873" sldId="256"/>
        </pc:sldMkLst>
        <pc:spChg chg="mod">
          <ac:chgData name="Ludmila Lešková" userId="aecfe3ac6dad4fb4" providerId="LiveId" clId="{A26DC83F-2226-4201-A8D1-ADB83018127E}" dt="2023-04-11T09:22:15.857" v="6" actId="26606"/>
          <ac:spMkLst>
            <pc:docMk/>
            <pc:sldMk cId="742333873" sldId="256"/>
            <ac:spMk id="2" creationId="{F925A690-A929-32B1-495C-9FF9D8951BBB}"/>
          </ac:spMkLst>
        </pc:spChg>
        <pc:spChg chg="mod">
          <ac:chgData name="Ludmila Lešková" userId="aecfe3ac6dad4fb4" providerId="LiveId" clId="{A26DC83F-2226-4201-A8D1-ADB83018127E}" dt="2023-04-11T09:22:15.857" v="6" actId="26606"/>
          <ac:spMkLst>
            <pc:docMk/>
            <pc:sldMk cId="742333873" sldId="256"/>
            <ac:spMk id="3" creationId="{86623C54-E180-DF50-F282-45111DBBA98F}"/>
          </ac:spMkLst>
        </pc:spChg>
        <pc:spChg chg="add del">
          <ac:chgData name="Ludmila Lešková" userId="aecfe3ac6dad4fb4" providerId="LiveId" clId="{A26DC83F-2226-4201-A8D1-ADB83018127E}" dt="2023-04-11T09:22:15.808" v="5" actId="26606"/>
          <ac:spMkLst>
            <pc:docMk/>
            <pc:sldMk cId="742333873" sldId="256"/>
            <ac:spMk id="9" creationId="{F2B4CD28-604D-4D9D-89A8-12FAC7245F91}"/>
          </ac:spMkLst>
        </pc:spChg>
        <pc:spChg chg="add del">
          <ac:chgData name="Ludmila Lešková" userId="aecfe3ac6dad4fb4" providerId="LiveId" clId="{A26DC83F-2226-4201-A8D1-ADB83018127E}" dt="2023-04-11T09:22:15.808" v="5" actId="26606"/>
          <ac:spMkLst>
            <pc:docMk/>
            <pc:sldMk cId="742333873" sldId="256"/>
            <ac:spMk id="11" creationId="{C9AD5DBC-DEC2-48AB-A2B9-164512BEABD2}"/>
          </ac:spMkLst>
        </pc:spChg>
        <pc:spChg chg="add del">
          <ac:chgData name="Ludmila Lešková" userId="aecfe3ac6dad4fb4" providerId="LiveId" clId="{A26DC83F-2226-4201-A8D1-ADB83018127E}" dt="2023-04-11T09:22:15.808" v="5" actId="26606"/>
          <ac:spMkLst>
            <pc:docMk/>
            <pc:sldMk cId="742333873" sldId="256"/>
            <ac:spMk id="13" creationId="{9FBE8679-CB21-4876-82EA-4D4D5D4BCD7F}"/>
          </ac:spMkLst>
        </pc:spChg>
        <pc:spChg chg="add">
          <ac:chgData name="Ludmila Lešková" userId="aecfe3ac6dad4fb4" providerId="LiveId" clId="{A26DC83F-2226-4201-A8D1-ADB83018127E}" dt="2023-04-11T09:22:15.857" v="6" actId="26606"/>
          <ac:spMkLst>
            <pc:docMk/>
            <pc:sldMk cId="742333873" sldId="256"/>
            <ac:spMk id="15" creationId="{08C9B587-E65E-4B52-B37C-ABEBB6E87928}"/>
          </ac:spMkLst>
        </pc:spChg>
        <pc:spChg chg="add">
          <ac:chgData name="Ludmila Lešková" userId="aecfe3ac6dad4fb4" providerId="LiveId" clId="{A26DC83F-2226-4201-A8D1-ADB83018127E}" dt="2023-04-11T09:22:15.857" v="6" actId="26606"/>
          <ac:spMkLst>
            <pc:docMk/>
            <pc:sldMk cId="742333873" sldId="256"/>
            <ac:spMk id="16" creationId="{E91DC736-0EF8-4F87-9146-EBF1D2EE4D3D}"/>
          </ac:spMkLst>
        </pc:spChg>
        <pc:spChg chg="add">
          <ac:chgData name="Ludmila Lešková" userId="aecfe3ac6dad4fb4" providerId="LiveId" clId="{A26DC83F-2226-4201-A8D1-ADB83018127E}" dt="2023-04-11T09:22:15.857" v="6" actId="26606"/>
          <ac:spMkLst>
            <pc:docMk/>
            <pc:sldMk cId="742333873" sldId="256"/>
            <ac:spMk id="18" creationId="{097CD68E-23E3-4007-8847-CD0944C4F7BE}"/>
          </ac:spMkLst>
        </pc:spChg>
        <pc:spChg chg="add">
          <ac:chgData name="Ludmila Lešková" userId="aecfe3ac6dad4fb4" providerId="LiveId" clId="{A26DC83F-2226-4201-A8D1-ADB83018127E}" dt="2023-04-11T09:22:15.857" v="6" actId="26606"/>
          <ac:spMkLst>
            <pc:docMk/>
            <pc:sldMk cId="742333873" sldId="256"/>
            <ac:spMk id="19" creationId="{AF2F604E-43BE-4DC3-B983-E071523364F8}"/>
          </ac:spMkLst>
        </pc:spChg>
        <pc:picChg chg="add del">
          <ac:chgData name="Ludmila Lešková" userId="aecfe3ac6dad4fb4" providerId="LiveId" clId="{A26DC83F-2226-4201-A8D1-ADB83018127E}" dt="2023-04-11T09:22:15.808" v="5" actId="26606"/>
          <ac:picMkLst>
            <pc:docMk/>
            <pc:sldMk cId="742333873" sldId="256"/>
            <ac:picMk id="4" creationId="{A9090926-BEB1-94CC-B1D4-DED0F696572E}"/>
          </ac:picMkLst>
        </pc:picChg>
        <pc:picChg chg="add">
          <ac:chgData name="Ludmila Lešková" userId="aecfe3ac6dad4fb4" providerId="LiveId" clId="{A26DC83F-2226-4201-A8D1-ADB83018127E}" dt="2023-04-11T09:22:15.857" v="6" actId="26606"/>
          <ac:picMkLst>
            <pc:docMk/>
            <pc:sldMk cId="742333873" sldId="256"/>
            <ac:picMk id="17" creationId="{12648FF4-94A6-30DE-3D65-DB1E8F961390}"/>
          </ac:picMkLst>
        </pc:picChg>
      </pc:sldChg>
      <pc:sldChg chg="modSp new mod">
        <pc:chgData name="Ludmila Lešková" userId="aecfe3ac6dad4fb4" providerId="LiveId" clId="{A26DC83F-2226-4201-A8D1-ADB83018127E}" dt="2023-04-11T09:27:40.286" v="180" actId="5793"/>
        <pc:sldMkLst>
          <pc:docMk/>
          <pc:sldMk cId="2787706471" sldId="257"/>
        </pc:sldMkLst>
        <pc:spChg chg="mod">
          <ac:chgData name="Ludmila Lešková" userId="aecfe3ac6dad4fb4" providerId="LiveId" clId="{A26DC83F-2226-4201-A8D1-ADB83018127E}" dt="2023-04-11T09:25:29.258" v="40" actId="20577"/>
          <ac:spMkLst>
            <pc:docMk/>
            <pc:sldMk cId="2787706471" sldId="257"/>
            <ac:spMk id="2" creationId="{FECE0C1F-DAA5-AEB7-3EFB-CC69811ADDC1}"/>
          </ac:spMkLst>
        </pc:spChg>
        <pc:spChg chg="mod">
          <ac:chgData name="Ludmila Lešková" userId="aecfe3ac6dad4fb4" providerId="LiveId" clId="{A26DC83F-2226-4201-A8D1-ADB83018127E}" dt="2023-04-11T09:27:40.286" v="180" actId="5793"/>
          <ac:spMkLst>
            <pc:docMk/>
            <pc:sldMk cId="2787706471" sldId="257"/>
            <ac:spMk id="3" creationId="{228D19DD-3CDA-4817-4461-6A99BFAFB816}"/>
          </ac:spMkLst>
        </pc:spChg>
      </pc:sldChg>
      <pc:sldChg chg="modSp new mod">
        <pc:chgData name="Ludmila Lešková" userId="aecfe3ac6dad4fb4" providerId="LiveId" clId="{A26DC83F-2226-4201-A8D1-ADB83018127E}" dt="2023-04-11T09:29:38.931" v="346" actId="5793"/>
        <pc:sldMkLst>
          <pc:docMk/>
          <pc:sldMk cId="34644239" sldId="258"/>
        </pc:sldMkLst>
        <pc:spChg chg="mod">
          <ac:chgData name="Ludmila Lešková" userId="aecfe3ac6dad4fb4" providerId="LiveId" clId="{A26DC83F-2226-4201-A8D1-ADB83018127E}" dt="2023-04-11T09:28:04.846" v="205" actId="20577"/>
          <ac:spMkLst>
            <pc:docMk/>
            <pc:sldMk cId="34644239" sldId="258"/>
            <ac:spMk id="2" creationId="{E486ABB5-EF2A-07B2-4EEE-60C697A2F3BE}"/>
          </ac:spMkLst>
        </pc:spChg>
        <pc:spChg chg="mod">
          <ac:chgData name="Ludmila Lešková" userId="aecfe3ac6dad4fb4" providerId="LiveId" clId="{A26DC83F-2226-4201-A8D1-ADB83018127E}" dt="2023-04-11T09:29:38.931" v="346" actId="5793"/>
          <ac:spMkLst>
            <pc:docMk/>
            <pc:sldMk cId="34644239" sldId="258"/>
            <ac:spMk id="3" creationId="{24E6C77A-A1D8-6511-06A5-0097BE1602B6}"/>
          </ac:spMkLst>
        </pc:spChg>
      </pc:sldChg>
      <pc:sldChg chg="modSp new mod">
        <pc:chgData name="Ludmila Lešková" userId="aecfe3ac6dad4fb4" providerId="LiveId" clId="{A26DC83F-2226-4201-A8D1-ADB83018127E}" dt="2023-04-11T09:46:08.169" v="533" actId="20577"/>
        <pc:sldMkLst>
          <pc:docMk/>
          <pc:sldMk cId="620891451" sldId="259"/>
        </pc:sldMkLst>
        <pc:spChg chg="mod">
          <ac:chgData name="Ludmila Lešková" userId="aecfe3ac6dad4fb4" providerId="LiveId" clId="{A26DC83F-2226-4201-A8D1-ADB83018127E}" dt="2023-04-11T09:30:19.305" v="391" actId="20577"/>
          <ac:spMkLst>
            <pc:docMk/>
            <pc:sldMk cId="620891451" sldId="259"/>
            <ac:spMk id="2" creationId="{98044953-8388-6A62-C0FD-77FB7F139CC3}"/>
          </ac:spMkLst>
        </pc:spChg>
        <pc:spChg chg="mod">
          <ac:chgData name="Ludmila Lešková" userId="aecfe3ac6dad4fb4" providerId="LiveId" clId="{A26DC83F-2226-4201-A8D1-ADB83018127E}" dt="2023-04-11T09:46:08.169" v="533" actId="20577"/>
          <ac:spMkLst>
            <pc:docMk/>
            <pc:sldMk cId="620891451" sldId="259"/>
            <ac:spMk id="3" creationId="{68EBBCB4-6219-8FCF-4BC6-9ECBFC9DA41E}"/>
          </ac:spMkLst>
        </pc:spChg>
      </pc:sldChg>
      <pc:sldChg chg="modSp new mod">
        <pc:chgData name="Ludmila Lešková" userId="aecfe3ac6dad4fb4" providerId="LiveId" clId="{A26DC83F-2226-4201-A8D1-ADB83018127E}" dt="2023-04-11T09:47:58.033" v="684" actId="20577"/>
        <pc:sldMkLst>
          <pc:docMk/>
          <pc:sldMk cId="3793508333" sldId="260"/>
        </pc:sldMkLst>
        <pc:spChg chg="mod">
          <ac:chgData name="Ludmila Lešková" userId="aecfe3ac6dad4fb4" providerId="LiveId" clId="{A26DC83F-2226-4201-A8D1-ADB83018127E}" dt="2023-04-11T09:46:27.978" v="551" actId="20577"/>
          <ac:spMkLst>
            <pc:docMk/>
            <pc:sldMk cId="3793508333" sldId="260"/>
            <ac:spMk id="2" creationId="{FF466DA3-DD55-81D7-AE78-A2E52F98C547}"/>
          </ac:spMkLst>
        </pc:spChg>
        <pc:spChg chg="mod">
          <ac:chgData name="Ludmila Lešková" userId="aecfe3ac6dad4fb4" providerId="LiveId" clId="{A26DC83F-2226-4201-A8D1-ADB83018127E}" dt="2023-04-11T09:47:58.033" v="684" actId="20577"/>
          <ac:spMkLst>
            <pc:docMk/>
            <pc:sldMk cId="3793508333" sldId="260"/>
            <ac:spMk id="3" creationId="{CB3EEDC6-F871-B0BE-E38B-DE68CBBDEFF5}"/>
          </ac:spMkLst>
        </pc:spChg>
      </pc:sldChg>
      <pc:sldChg chg="modSp new mod">
        <pc:chgData name="Ludmila Lešková" userId="aecfe3ac6dad4fb4" providerId="LiveId" clId="{A26DC83F-2226-4201-A8D1-ADB83018127E}" dt="2023-04-11T09:51:25.668" v="956" actId="20577"/>
        <pc:sldMkLst>
          <pc:docMk/>
          <pc:sldMk cId="3112526555" sldId="261"/>
        </pc:sldMkLst>
        <pc:spChg chg="mod">
          <ac:chgData name="Ludmila Lešková" userId="aecfe3ac6dad4fb4" providerId="LiveId" clId="{A26DC83F-2226-4201-A8D1-ADB83018127E}" dt="2023-04-11T09:48:16.902" v="695" actId="20577"/>
          <ac:spMkLst>
            <pc:docMk/>
            <pc:sldMk cId="3112526555" sldId="261"/>
            <ac:spMk id="2" creationId="{1D27522F-0B37-2682-BB57-9F156C069607}"/>
          </ac:spMkLst>
        </pc:spChg>
        <pc:spChg chg="mod">
          <ac:chgData name="Ludmila Lešková" userId="aecfe3ac6dad4fb4" providerId="LiveId" clId="{A26DC83F-2226-4201-A8D1-ADB83018127E}" dt="2023-04-11T09:51:25.668" v="956" actId="20577"/>
          <ac:spMkLst>
            <pc:docMk/>
            <pc:sldMk cId="3112526555" sldId="261"/>
            <ac:spMk id="3" creationId="{8310B15C-45E5-6910-FD5C-715119A9144F}"/>
          </ac:spMkLst>
        </pc:spChg>
      </pc:sldChg>
      <pc:sldChg chg="modSp new mod">
        <pc:chgData name="Ludmila Lešková" userId="aecfe3ac6dad4fb4" providerId="LiveId" clId="{A26DC83F-2226-4201-A8D1-ADB83018127E}" dt="2023-04-11T09:55:14.113" v="1364" actId="20577"/>
        <pc:sldMkLst>
          <pc:docMk/>
          <pc:sldMk cId="226659750" sldId="262"/>
        </pc:sldMkLst>
        <pc:spChg chg="mod">
          <ac:chgData name="Ludmila Lešková" userId="aecfe3ac6dad4fb4" providerId="LiveId" clId="{A26DC83F-2226-4201-A8D1-ADB83018127E}" dt="2023-04-11T09:52:04.970" v="974" actId="20577"/>
          <ac:spMkLst>
            <pc:docMk/>
            <pc:sldMk cId="226659750" sldId="262"/>
            <ac:spMk id="2" creationId="{E218C853-2302-2BB1-C0B3-744E0F53D71C}"/>
          </ac:spMkLst>
        </pc:spChg>
        <pc:spChg chg="mod">
          <ac:chgData name="Ludmila Lešková" userId="aecfe3ac6dad4fb4" providerId="LiveId" clId="{A26DC83F-2226-4201-A8D1-ADB83018127E}" dt="2023-04-11T09:55:14.113" v="1364" actId="20577"/>
          <ac:spMkLst>
            <pc:docMk/>
            <pc:sldMk cId="226659750" sldId="262"/>
            <ac:spMk id="3" creationId="{99D7C6AC-2462-D624-A1E9-E6FB653363C8}"/>
          </ac:spMkLst>
        </pc:spChg>
      </pc:sldChg>
      <pc:sldChg chg="modSp new mod">
        <pc:chgData name="Ludmila Lešková" userId="aecfe3ac6dad4fb4" providerId="LiveId" clId="{A26DC83F-2226-4201-A8D1-ADB83018127E}" dt="2023-04-11T09:56:21.855" v="1449" actId="20577"/>
        <pc:sldMkLst>
          <pc:docMk/>
          <pc:sldMk cId="1124020812" sldId="263"/>
        </pc:sldMkLst>
        <pc:spChg chg="mod">
          <ac:chgData name="Ludmila Lešková" userId="aecfe3ac6dad4fb4" providerId="LiveId" clId="{A26DC83F-2226-4201-A8D1-ADB83018127E}" dt="2023-04-11T09:55:49.909" v="1378" actId="5793"/>
          <ac:spMkLst>
            <pc:docMk/>
            <pc:sldMk cId="1124020812" sldId="263"/>
            <ac:spMk id="2" creationId="{19844B9F-D655-AF9C-FD68-F9D5F01A6E70}"/>
          </ac:spMkLst>
        </pc:spChg>
        <pc:spChg chg="mod">
          <ac:chgData name="Ludmila Lešková" userId="aecfe3ac6dad4fb4" providerId="LiveId" clId="{A26DC83F-2226-4201-A8D1-ADB83018127E}" dt="2023-04-11T09:56:21.855" v="1449" actId="20577"/>
          <ac:spMkLst>
            <pc:docMk/>
            <pc:sldMk cId="1124020812" sldId="263"/>
            <ac:spMk id="3" creationId="{3373F685-3DCC-A8FC-CF45-E26AF5DA9499}"/>
          </ac:spMkLst>
        </pc:spChg>
      </pc:sldChg>
      <pc:sldChg chg="modSp new mod">
        <pc:chgData name="Ludmila Lešková" userId="aecfe3ac6dad4fb4" providerId="LiveId" clId="{A26DC83F-2226-4201-A8D1-ADB83018127E}" dt="2023-04-11T10:12:08.930" v="1523" actId="5793"/>
        <pc:sldMkLst>
          <pc:docMk/>
          <pc:sldMk cId="266474032" sldId="264"/>
        </pc:sldMkLst>
        <pc:spChg chg="mod">
          <ac:chgData name="Ludmila Lešková" userId="aecfe3ac6dad4fb4" providerId="LiveId" clId="{A26DC83F-2226-4201-A8D1-ADB83018127E}" dt="2023-04-11T10:02:52.459" v="1470" actId="20577"/>
          <ac:spMkLst>
            <pc:docMk/>
            <pc:sldMk cId="266474032" sldId="264"/>
            <ac:spMk id="2" creationId="{61383085-D722-D644-1432-988E3D098E01}"/>
          </ac:spMkLst>
        </pc:spChg>
        <pc:spChg chg="mod">
          <ac:chgData name="Ludmila Lešková" userId="aecfe3ac6dad4fb4" providerId="LiveId" clId="{A26DC83F-2226-4201-A8D1-ADB83018127E}" dt="2023-04-11T10:12:08.930" v="1523" actId="5793"/>
          <ac:spMkLst>
            <pc:docMk/>
            <pc:sldMk cId="266474032" sldId="264"/>
            <ac:spMk id="3" creationId="{03379BDE-6FC0-99F1-EC22-59B2A395454C}"/>
          </ac:spMkLst>
        </pc:spChg>
      </pc:sldChg>
      <pc:sldChg chg="modSp new mod">
        <pc:chgData name="Ludmila Lešková" userId="aecfe3ac6dad4fb4" providerId="LiveId" clId="{A26DC83F-2226-4201-A8D1-ADB83018127E}" dt="2023-04-11T10:19:13.038" v="1566" actId="5793"/>
        <pc:sldMkLst>
          <pc:docMk/>
          <pc:sldMk cId="1892583734" sldId="265"/>
        </pc:sldMkLst>
        <pc:spChg chg="mod">
          <ac:chgData name="Ludmila Lešková" userId="aecfe3ac6dad4fb4" providerId="LiveId" clId="{A26DC83F-2226-4201-A8D1-ADB83018127E}" dt="2023-04-11T10:12:37.550" v="1559" actId="20577"/>
          <ac:spMkLst>
            <pc:docMk/>
            <pc:sldMk cId="1892583734" sldId="265"/>
            <ac:spMk id="2" creationId="{06BB5962-F5E9-2728-7C6B-9EB512CFA3AB}"/>
          </ac:spMkLst>
        </pc:spChg>
        <pc:spChg chg="mod">
          <ac:chgData name="Ludmila Lešková" userId="aecfe3ac6dad4fb4" providerId="LiveId" clId="{A26DC83F-2226-4201-A8D1-ADB83018127E}" dt="2023-04-11T10:19:13.038" v="1566" actId="5793"/>
          <ac:spMkLst>
            <pc:docMk/>
            <pc:sldMk cId="1892583734" sldId="265"/>
            <ac:spMk id="3" creationId="{F504722D-5AFD-B7B6-E750-43BA987EA0B4}"/>
          </ac:spMkLst>
        </pc:spChg>
      </pc:sldChg>
      <pc:sldMasterChg chg="add del addSldLayout delSldLayout">
        <pc:chgData name="Ludmila Lešková" userId="aecfe3ac6dad4fb4" providerId="LiveId" clId="{A26DC83F-2226-4201-A8D1-ADB83018127E}" dt="2023-04-11T09:22:15.857" v="6" actId="26606"/>
        <pc:sldMasterMkLst>
          <pc:docMk/>
          <pc:sldMasterMk cId="3647281959" sldId="2147483684"/>
        </pc:sldMasterMkLst>
        <pc:sldLayoutChg chg="add del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3647281959" sldId="2147483684"/>
            <pc:sldLayoutMk cId="452207828" sldId="2147483685"/>
          </pc:sldLayoutMkLst>
        </pc:sldLayoutChg>
        <pc:sldLayoutChg chg="add del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3647281959" sldId="2147483684"/>
            <pc:sldLayoutMk cId="1796121799" sldId="2147483686"/>
          </pc:sldLayoutMkLst>
        </pc:sldLayoutChg>
        <pc:sldLayoutChg chg="add del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3647281959" sldId="2147483684"/>
            <pc:sldLayoutMk cId="2264465542" sldId="2147483687"/>
          </pc:sldLayoutMkLst>
        </pc:sldLayoutChg>
        <pc:sldLayoutChg chg="add del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3647281959" sldId="2147483684"/>
            <pc:sldLayoutMk cId="2955457104" sldId="2147483688"/>
          </pc:sldLayoutMkLst>
        </pc:sldLayoutChg>
        <pc:sldLayoutChg chg="add del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3647281959" sldId="2147483684"/>
            <pc:sldLayoutMk cId="2904667818" sldId="2147483689"/>
          </pc:sldLayoutMkLst>
        </pc:sldLayoutChg>
        <pc:sldLayoutChg chg="add del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3647281959" sldId="2147483684"/>
            <pc:sldLayoutMk cId="4159857987" sldId="2147483690"/>
          </pc:sldLayoutMkLst>
        </pc:sldLayoutChg>
        <pc:sldLayoutChg chg="add del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3647281959" sldId="2147483684"/>
            <pc:sldLayoutMk cId="1643760878" sldId="2147483691"/>
          </pc:sldLayoutMkLst>
        </pc:sldLayoutChg>
        <pc:sldLayoutChg chg="add del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3647281959" sldId="2147483684"/>
            <pc:sldLayoutMk cId="1169340117" sldId="2147483692"/>
          </pc:sldLayoutMkLst>
        </pc:sldLayoutChg>
        <pc:sldLayoutChg chg="add del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3647281959" sldId="2147483684"/>
            <pc:sldLayoutMk cId="906642791" sldId="2147483693"/>
          </pc:sldLayoutMkLst>
        </pc:sldLayoutChg>
        <pc:sldLayoutChg chg="add del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3647281959" sldId="2147483684"/>
            <pc:sldLayoutMk cId="3299924927" sldId="2147483694"/>
          </pc:sldLayoutMkLst>
        </pc:sldLayoutChg>
        <pc:sldLayoutChg chg="add del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3647281959" sldId="2147483684"/>
            <pc:sldLayoutMk cId="2529266526" sldId="2147483695"/>
          </pc:sldLayoutMkLst>
        </pc:sldLayoutChg>
      </pc:sldMasterChg>
      <pc:sldMasterChg chg="add del addSldLayout delSldLayout">
        <pc:chgData name="Ludmila Lešková" userId="aecfe3ac6dad4fb4" providerId="LiveId" clId="{A26DC83F-2226-4201-A8D1-ADB83018127E}" dt="2023-04-11T09:22:15.808" v="5" actId="26606"/>
        <pc:sldMasterMkLst>
          <pc:docMk/>
          <pc:sldMasterMk cId="838053551" sldId="2147483735"/>
        </pc:sldMasterMkLst>
        <pc:sldLayoutChg chg="add del">
          <pc:chgData name="Ludmila Lešková" userId="aecfe3ac6dad4fb4" providerId="LiveId" clId="{A26DC83F-2226-4201-A8D1-ADB83018127E}" dt="2023-04-11T09:22:15.808" v="5" actId="26606"/>
          <pc:sldLayoutMkLst>
            <pc:docMk/>
            <pc:sldMasterMk cId="838053551" sldId="2147483735"/>
            <pc:sldLayoutMk cId="3571319480" sldId="2147483724"/>
          </pc:sldLayoutMkLst>
        </pc:sldLayoutChg>
        <pc:sldLayoutChg chg="add del">
          <pc:chgData name="Ludmila Lešková" userId="aecfe3ac6dad4fb4" providerId="LiveId" clId="{A26DC83F-2226-4201-A8D1-ADB83018127E}" dt="2023-04-11T09:22:15.808" v="5" actId="26606"/>
          <pc:sldLayoutMkLst>
            <pc:docMk/>
            <pc:sldMasterMk cId="838053551" sldId="2147483735"/>
            <pc:sldLayoutMk cId="3986514518" sldId="2147483725"/>
          </pc:sldLayoutMkLst>
        </pc:sldLayoutChg>
        <pc:sldLayoutChg chg="add del">
          <pc:chgData name="Ludmila Lešková" userId="aecfe3ac6dad4fb4" providerId="LiveId" clId="{A26DC83F-2226-4201-A8D1-ADB83018127E}" dt="2023-04-11T09:22:15.808" v="5" actId="26606"/>
          <pc:sldLayoutMkLst>
            <pc:docMk/>
            <pc:sldMasterMk cId="838053551" sldId="2147483735"/>
            <pc:sldLayoutMk cId="2343528783" sldId="2147483726"/>
          </pc:sldLayoutMkLst>
        </pc:sldLayoutChg>
        <pc:sldLayoutChg chg="add del">
          <pc:chgData name="Ludmila Lešková" userId="aecfe3ac6dad4fb4" providerId="LiveId" clId="{A26DC83F-2226-4201-A8D1-ADB83018127E}" dt="2023-04-11T09:22:15.808" v="5" actId="26606"/>
          <pc:sldLayoutMkLst>
            <pc:docMk/>
            <pc:sldMasterMk cId="838053551" sldId="2147483735"/>
            <pc:sldLayoutMk cId="2551292686" sldId="2147483727"/>
          </pc:sldLayoutMkLst>
        </pc:sldLayoutChg>
        <pc:sldLayoutChg chg="add del">
          <pc:chgData name="Ludmila Lešková" userId="aecfe3ac6dad4fb4" providerId="LiveId" clId="{A26DC83F-2226-4201-A8D1-ADB83018127E}" dt="2023-04-11T09:22:15.808" v="5" actId="26606"/>
          <pc:sldLayoutMkLst>
            <pc:docMk/>
            <pc:sldMasterMk cId="838053551" sldId="2147483735"/>
            <pc:sldLayoutMk cId="3349956029" sldId="2147483728"/>
          </pc:sldLayoutMkLst>
        </pc:sldLayoutChg>
        <pc:sldLayoutChg chg="add del">
          <pc:chgData name="Ludmila Lešková" userId="aecfe3ac6dad4fb4" providerId="LiveId" clId="{A26DC83F-2226-4201-A8D1-ADB83018127E}" dt="2023-04-11T09:22:15.808" v="5" actId="26606"/>
          <pc:sldLayoutMkLst>
            <pc:docMk/>
            <pc:sldMasterMk cId="838053551" sldId="2147483735"/>
            <pc:sldLayoutMk cId="2370650604" sldId="2147483729"/>
          </pc:sldLayoutMkLst>
        </pc:sldLayoutChg>
        <pc:sldLayoutChg chg="add del">
          <pc:chgData name="Ludmila Lešková" userId="aecfe3ac6dad4fb4" providerId="LiveId" clId="{A26DC83F-2226-4201-A8D1-ADB83018127E}" dt="2023-04-11T09:22:15.808" v="5" actId="26606"/>
          <pc:sldLayoutMkLst>
            <pc:docMk/>
            <pc:sldMasterMk cId="838053551" sldId="2147483735"/>
            <pc:sldLayoutMk cId="4275250775" sldId="2147483730"/>
          </pc:sldLayoutMkLst>
        </pc:sldLayoutChg>
        <pc:sldLayoutChg chg="add del">
          <pc:chgData name="Ludmila Lešková" userId="aecfe3ac6dad4fb4" providerId="LiveId" clId="{A26DC83F-2226-4201-A8D1-ADB83018127E}" dt="2023-04-11T09:22:15.808" v="5" actId="26606"/>
          <pc:sldLayoutMkLst>
            <pc:docMk/>
            <pc:sldMasterMk cId="838053551" sldId="2147483735"/>
            <pc:sldLayoutMk cId="242654091" sldId="2147483731"/>
          </pc:sldLayoutMkLst>
        </pc:sldLayoutChg>
        <pc:sldLayoutChg chg="add del">
          <pc:chgData name="Ludmila Lešková" userId="aecfe3ac6dad4fb4" providerId="LiveId" clId="{A26DC83F-2226-4201-A8D1-ADB83018127E}" dt="2023-04-11T09:22:15.808" v="5" actId="26606"/>
          <pc:sldLayoutMkLst>
            <pc:docMk/>
            <pc:sldMasterMk cId="838053551" sldId="2147483735"/>
            <pc:sldLayoutMk cId="626326739" sldId="2147483732"/>
          </pc:sldLayoutMkLst>
        </pc:sldLayoutChg>
        <pc:sldLayoutChg chg="add del">
          <pc:chgData name="Ludmila Lešková" userId="aecfe3ac6dad4fb4" providerId="LiveId" clId="{A26DC83F-2226-4201-A8D1-ADB83018127E}" dt="2023-04-11T09:22:15.808" v="5" actId="26606"/>
          <pc:sldLayoutMkLst>
            <pc:docMk/>
            <pc:sldMasterMk cId="838053551" sldId="2147483735"/>
            <pc:sldLayoutMk cId="2145327265" sldId="2147483733"/>
          </pc:sldLayoutMkLst>
        </pc:sldLayoutChg>
        <pc:sldLayoutChg chg="add del">
          <pc:chgData name="Ludmila Lešková" userId="aecfe3ac6dad4fb4" providerId="LiveId" clId="{A26DC83F-2226-4201-A8D1-ADB83018127E}" dt="2023-04-11T09:22:15.808" v="5" actId="26606"/>
          <pc:sldLayoutMkLst>
            <pc:docMk/>
            <pc:sldMasterMk cId="838053551" sldId="2147483735"/>
            <pc:sldLayoutMk cId="3100143376" sldId="2147483734"/>
          </pc:sldLayoutMkLst>
        </pc:sldLayoutChg>
      </pc:sldMasterChg>
      <pc:sldMasterChg chg="add addSldLayout">
        <pc:chgData name="Ludmila Lešková" userId="aecfe3ac6dad4fb4" providerId="LiveId" clId="{A26DC83F-2226-4201-A8D1-ADB83018127E}" dt="2023-04-11T09:22:15.857" v="6" actId="26606"/>
        <pc:sldMasterMkLst>
          <pc:docMk/>
          <pc:sldMasterMk cId="1226069692" sldId="2147483787"/>
        </pc:sldMasterMkLst>
        <pc:sldLayoutChg chg="add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1226069692" sldId="2147483787"/>
            <pc:sldLayoutMk cId="1825081478" sldId="2147483776"/>
          </pc:sldLayoutMkLst>
        </pc:sldLayoutChg>
        <pc:sldLayoutChg chg="add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1226069692" sldId="2147483787"/>
            <pc:sldLayoutMk cId="3961064579" sldId="2147483777"/>
          </pc:sldLayoutMkLst>
        </pc:sldLayoutChg>
        <pc:sldLayoutChg chg="add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1226069692" sldId="2147483787"/>
            <pc:sldLayoutMk cId="599550311" sldId="2147483778"/>
          </pc:sldLayoutMkLst>
        </pc:sldLayoutChg>
        <pc:sldLayoutChg chg="add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1226069692" sldId="2147483787"/>
            <pc:sldLayoutMk cId="1114105111" sldId="2147483779"/>
          </pc:sldLayoutMkLst>
        </pc:sldLayoutChg>
        <pc:sldLayoutChg chg="add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1226069692" sldId="2147483787"/>
            <pc:sldLayoutMk cId="597485376" sldId="2147483780"/>
          </pc:sldLayoutMkLst>
        </pc:sldLayoutChg>
        <pc:sldLayoutChg chg="add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1226069692" sldId="2147483787"/>
            <pc:sldLayoutMk cId="790298349" sldId="2147483781"/>
          </pc:sldLayoutMkLst>
        </pc:sldLayoutChg>
        <pc:sldLayoutChg chg="add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1226069692" sldId="2147483787"/>
            <pc:sldLayoutMk cId="3478315751" sldId="2147483782"/>
          </pc:sldLayoutMkLst>
        </pc:sldLayoutChg>
        <pc:sldLayoutChg chg="add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1226069692" sldId="2147483787"/>
            <pc:sldLayoutMk cId="2524632119" sldId="2147483783"/>
          </pc:sldLayoutMkLst>
        </pc:sldLayoutChg>
        <pc:sldLayoutChg chg="add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1226069692" sldId="2147483787"/>
            <pc:sldLayoutMk cId="3919618034" sldId="2147483784"/>
          </pc:sldLayoutMkLst>
        </pc:sldLayoutChg>
        <pc:sldLayoutChg chg="add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1226069692" sldId="2147483787"/>
            <pc:sldLayoutMk cId="1484236511" sldId="2147483785"/>
          </pc:sldLayoutMkLst>
        </pc:sldLayoutChg>
        <pc:sldLayoutChg chg="add">
          <pc:chgData name="Ludmila Lešková" userId="aecfe3ac6dad4fb4" providerId="LiveId" clId="{A26DC83F-2226-4201-A8D1-ADB83018127E}" dt="2023-04-11T09:22:15.857" v="6" actId="26606"/>
          <pc:sldLayoutMkLst>
            <pc:docMk/>
            <pc:sldMasterMk cId="1226069692" sldId="2147483787"/>
            <pc:sldLayoutMk cId="3171914963" sldId="2147483786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B8136-4330-4480-80D9-0F6FD9706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6072" y="1124712"/>
            <a:ext cx="11036808" cy="3172968"/>
          </a:xfrm>
        </p:spPr>
        <p:txBody>
          <a:bodyPr anchor="b">
            <a:normAutofit/>
          </a:bodyPr>
          <a:lstStyle>
            <a:lvl1pPr algn="l">
              <a:defRPr sz="8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6E5739-DD96-45FB-B609-3E3447A52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6072" y="4727448"/>
            <a:ext cx="11036808" cy="1481328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9FF558-51F9-42A2-9944-DBE23DA8B2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76072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8C0E86-A7F7-4BDC-A637-254E5252D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D10ADE-E9DA-4E57-BF57-1CCB65219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69680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D06CE56-3881-4ADA-8CEF-D18B02C242A3}"/>
              </a:ext>
            </a:extLst>
          </p:cNvPr>
          <p:cNvSpPr/>
          <p:nvPr/>
        </p:nvSpPr>
        <p:spPr>
          <a:xfrm rot="5400000">
            <a:off x="857544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9F3C543-62EC-4433-9C93-A2CD8764E9B4}"/>
              </a:ext>
            </a:extLst>
          </p:cNvPr>
          <p:cNvSpPr/>
          <p:nvPr/>
        </p:nvSpPr>
        <p:spPr>
          <a:xfrm flipV="1">
            <a:off x="578652" y="4501201"/>
            <a:ext cx="11034696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8315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32C18-E430-4EC7-BD7C-99D86D012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C5012F-7119-4D94-9717-3862E1C93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ED9A4A-D287-4207-9037-70DB007A1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ECFCAC-80DB-43BB-B3F1-AC22BACEE3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679730-3487-4D94-A0DC-C21684963A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1051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543C89D-929E-4CD1-BCCC-72A14C033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ED450EA-A577-4B76-A12F-650BEB20FD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D2603B-9ACE-4FA9-805B-9B91EB63D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CE18AC-D6A9-4A61-885D-68E2B684A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197AE4-AA47-4E14-8FFE-171FAE47F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298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D6FBB9D-1CAA-4D05-AB33-BABDFE17B843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4727B71-B4B6-4823-80A1-68C40B475118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9A6DB05-9FB5-4B07-8675-74C23D4FD89D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358CF-0758-490A-A084-C46443B9A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671183-B3CE-4F45-92FB-98290CA0E2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78024"/>
            <a:ext cx="10168128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DED67-27EC-4D43-A21C-093C1DB0481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747CE3-4890-4BC1-94DB-5D49D02C9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C5AD3-D79A-4D46-B25B-822FE0252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5AEDC5C-2E87-49C6-AB07-A95E5F39ED8E}"/>
              </a:ext>
            </a:extLst>
          </p:cNvPr>
          <p:cNvSpPr/>
          <p:nvPr/>
        </p:nvSpPr>
        <p:spPr>
          <a:xfrm>
            <a:off x="558210" y="4981421"/>
            <a:ext cx="11134956" cy="82296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57D88DE-E462-4C8A-BF99-609390DFB781}"/>
              </a:ext>
            </a:extLst>
          </p:cNvPr>
          <p:cNvSpPr/>
          <p:nvPr/>
        </p:nvSpPr>
        <p:spPr>
          <a:xfrm>
            <a:off x="498834" y="5118581"/>
            <a:ext cx="146304" cy="5486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8E44900-E8BF-4B12-8BCB-41076E2B6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7784" y="640080"/>
            <a:ext cx="10890504" cy="4114800"/>
          </a:xfrm>
        </p:spPr>
        <p:txBody>
          <a:bodyPr anchor="b">
            <a:norm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7741F9-B00F-4463-A257-6B66DABD9B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5102352"/>
            <a:ext cx="10607040" cy="585216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8BFA7D-4401-4285-802B-1579165F0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909C5-AA19-4195-8376-9002D5DF4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AC3F32-46E0-47C8-8565-5969A475F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18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076262E-36A0-40C6-ADE6-90CD9FB9B9EA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42677A9B-4D1D-4D80-912C-24570140A650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DC8C98-510F-48C9-82B2-9E4F760A68DF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7A078AE-0BC3-48F9-87EC-2DB0CCE7E2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A20DF-0829-4336-B59F-FF9D7AA9D8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15568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35D01C-CF67-4DF6-B96C-FFC9D5BF84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45936" y="2478024"/>
            <a:ext cx="4937760" cy="369417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BBD797-6031-4F82-8726-EAB757027FF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B3F71C-B897-4909-A75E-8716AD49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78BC14-5BB1-405F-A6F3-C07230F08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236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B671BDE-E45C-41A1-9B98-4A607D703855}"/>
              </a:ext>
            </a:extLst>
          </p:cNvPr>
          <p:cNvSpPr/>
          <p:nvPr/>
        </p:nvSpPr>
        <p:spPr>
          <a:xfrm>
            <a:off x="558209" y="0"/>
            <a:ext cx="11167447" cy="2018806"/>
          </a:xfrm>
          <a:prstGeom prst="rect">
            <a:avLst/>
          </a:prstGeom>
          <a:ln w="9525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299500CE-917A-4D03-A7DF-71D8EBBC1537}"/>
              </a:ext>
            </a:extLst>
          </p:cNvPr>
          <p:cNvSpPr/>
          <p:nvPr/>
        </p:nvSpPr>
        <p:spPr>
          <a:xfrm>
            <a:off x="566928" y="0"/>
            <a:ext cx="11155680" cy="2011680"/>
          </a:xfrm>
          <a:prstGeom prst="rect">
            <a:avLst/>
          </a:pr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3D0D377-28B0-417D-886B-9483AF064975}"/>
              </a:ext>
            </a:extLst>
          </p:cNvPr>
          <p:cNvSpPr/>
          <p:nvPr/>
        </p:nvSpPr>
        <p:spPr>
          <a:xfrm>
            <a:off x="498834" y="787352"/>
            <a:ext cx="128016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8F91F8-0767-40B5-A3AA-72931FC19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48640"/>
            <a:ext cx="10168128" cy="1179576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E0554-8BEE-4BF6-9519-51B8475D35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15568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A358D-C930-48E0-B372-06A826B74C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15568" y="3203688"/>
            <a:ext cx="4937760" cy="2968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B6615E-4966-4150-83B6-C47591B363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5936" y="2372650"/>
            <a:ext cx="4937760" cy="823912"/>
          </a:xfrm>
        </p:spPr>
        <p:txBody>
          <a:bodyPr anchor="b"/>
          <a:lstStyle>
            <a:lvl1pPr marL="0" indent="0">
              <a:buNone/>
              <a:defRPr sz="2400" b="1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409F6B-C17B-4B4F-9F35-5068BDC4E2F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5936" y="3203687"/>
            <a:ext cx="4937760" cy="29685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8BC356D-052B-4A9B-8B2F-6665FD325A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115568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5E5FA-26A9-467C-93E3-8476142D1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279E50C-1E40-4B48-871B-E392428D2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540496" y="6356350"/>
            <a:ext cx="2743200" cy="365125"/>
          </a:xfrm>
        </p:spPr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914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8C0689C4-0DB3-408B-A956-40326B4AE4C4}"/>
              </a:ext>
            </a:extLst>
          </p:cNvPr>
          <p:cNvSpPr/>
          <p:nvPr/>
        </p:nvSpPr>
        <p:spPr>
          <a:xfrm>
            <a:off x="665853" y="1533525"/>
            <a:ext cx="10917063" cy="3790950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2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E1D10E-1C30-41BF-8C3B-C460C9B5597B}"/>
              </a:ext>
            </a:extLst>
          </p:cNvPr>
          <p:cNvSpPr/>
          <p:nvPr/>
        </p:nvSpPr>
        <p:spPr>
          <a:xfrm>
            <a:off x="609084" y="2971798"/>
            <a:ext cx="128016" cy="914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9454F2-0EE5-4888-AF4C-82F825E622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8992" y="1938528"/>
            <a:ext cx="10177272" cy="2990088"/>
          </a:xfrm>
        </p:spPr>
        <p:txBody>
          <a:bodyPr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C91241-A315-4643-91E5-CF2C25CC9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706D86-5479-487D-94C8-76093D84F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39411-CED6-43D4-868D-A65C4161A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85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C447E0-1D4D-4EF2-B81B-4B2400EE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984CA0-2A78-4600-9F3D-19B09E790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440955-B18E-49D3-AE7B-B331200E34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0814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FA417FE-CD1A-486F-A4AC-E4000A2FB18E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1318F0F5-812B-472C-9408-B80F2553F5E0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7F7751B-CD8F-4F5B-A903-1DCE5D1E83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A55C8A-A0BB-441D-976F-EB56D4382D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192" y="1709928"/>
            <a:ext cx="6729984" cy="4096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7DE6A51-A2E5-4BFA-B571-9FDFE1BBFB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29000"/>
            <a:ext cx="3099816" cy="2066544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92778A-DD4C-4651-9C53-8B0C44CD880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6C7F66-2DFA-4146-BE1A-CE2890FE4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5D185-B1B6-4D62-81BE-BE82C80AC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064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68B77B5-211C-456E-B79F-306CC3619347}"/>
              </a:ext>
            </a:extLst>
          </p:cNvPr>
          <p:cNvSpPr/>
          <p:nvPr/>
        </p:nvSpPr>
        <p:spPr>
          <a:xfrm>
            <a:off x="558210" y="1162033"/>
            <a:ext cx="3740740" cy="4643344"/>
          </a:xfrm>
          <a:prstGeom prst="rect">
            <a:avLst/>
          </a:prstGeom>
          <a:ln w="12700">
            <a:solidFill>
              <a:schemeClr val="tx2">
                <a:lumMod val="10000"/>
                <a:lumOff val="90000"/>
              </a:schemeClr>
            </a:solidFill>
          </a:ln>
          <a:effectLst>
            <a:outerShdw blurRad="50800" dist="38100" dir="2700000" algn="tl" rotWithShape="0">
              <a:schemeClr val="bg1">
                <a:lumMod val="85000"/>
                <a:alpha val="3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B63C338-194D-4F23-ABEC-60A7EA96F302}"/>
              </a:ext>
            </a:extLst>
          </p:cNvPr>
          <p:cNvSpPr/>
          <p:nvPr/>
        </p:nvSpPr>
        <p:spPr>
          <a:xfrm>
            <a:off x="498834" y="1618375"/>
            <a:ext cx="146304" cy="8229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C04DCC-0E3E-4F05-9FAC-9FA6CA4B2B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8680" y="1709928"/>
            <a:ext cx="3099816" cy="1709928"/>
          </a:xfrm>
        </p:spPr>
        <p:txBody>
          <a:bodyPr tIns="45720" anchor="t">
            <a:normAutofit/>
          </a:bodyPr>
          <a:lstStyle>
            <a:lvl1pPr>
              <a:lnSpc>
                <a:spcPct val="100000"/>
              </a:lnSpc>
              <a:defRPr sz="3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BA29649-B19F-499E-8E9A-3577EAC8F0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965192" y="1161288"/>
            <a:ext cx="6729984" cy="4645152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C9EF2E-A8CD-41A1-B11A-0D8842797A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68680" y="3438144"/>
            <a:ext cx="3099816" cy="205740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4257B5-0DE0-401F-9171-E8687A97DBA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68680" y="6356350"/>
            <a:ext cx="2743200" cy="365125"/>
          </a:xfrm>
        </p:spPr>
        <p:txBody>
          <a:bodyPr/>
          <a:lstStyle/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8CD9AD-D667-4FD4-AA34-428AA0BCD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770FB6-F273-4BA6-8B97-9835AC5378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50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325BDE-35A4-4AAD-960B-C1415864A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459C78-0CC4-4552-93DD-49B4194D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744A3C-9C54-46A6-B3EF-5B36362423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C24A9-CCB6-4F8D-B8DB-C2F3692CFA5A}" type="datetimeFigureOut">
              <a:rPr lang="en-US" smtClean="0"/>
              <a:t>7/4/2024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A696-7B4B-4181-A961-7D66556D50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038CB5-8F4A-401D-A3A9-B27DC15B7A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C25EE-239B-4C5F-AAD1-255A7D5F1E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606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0" r:id="rId6"/>
    <p:sldLayoutId id="2147483776" r:id="rId7"/>
    <p:sldLayoutId id="2147483777" r:id="rId8"/>
    <p:sldLayoutId id="2147483778" r:id="rId9"/>
    <p:sldLayoutId id="2147483779" r:id="rId10"/>
    <p:sldLayoutId id="214748378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t9yUw81pj8U" TargetMode="External"/><Relationship Id="rId2" Type="http://schemas.openxmlformats.org/officeDocument/2006/relationships/hyperlink" Target="https://www.youtube.com/watch?v=NLgpjPjydX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modrykonik.cz/blog/redakce/article/spravna-manipulace-s-miminkem-ovlivni-je-cibwdl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8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3">
            <a:extLst>
              <a:ext uri="{FF2B5EF4-FFF2-40B4-BE49-F238E27FC236}">
                <a16:creationId xmlns:a16="http://schemas.microsoft.com/office/drawing/2014/main" id="{12648FF4-94A6-30DE-3D65-DB1E8F96139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-1" b="20885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8" name="Rectangle 10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F925A690-A929-32B1-495C-9FF9D8951B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7981" y="1122363"/>
            <a:ext cx="4023360" cy="3204134"/>
          </a:xfrm>
        </p:spPr>
        <p:txBody>
          <a:bodyPr anchor="b">
            <a:normAutofit/>
          </a:bodyPr>
          <a:lstStyle/>
          <a:p>
            <a:r>
              <a:rPr lang="cs-CZ" sz="4800" dirty="0"/>
              <a:t>Bezpečná manipulace s kojencem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623C54-E180-DF50-F282-45111DBBA9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4872922"/>
            <a:ext cx="4023359" cy="1208141"/>
          </a:xfrm>
        </p:spPr>
        <p:txBody>
          <a:bodyPr>
            <a:normAutofit/>
          </a:bodyPr>
          <a:lstStyle/>
          <a:p>
            <a:endParaRPr lang="cs-CZ" sz="2000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chemeClr val="tx2">
              <a:lumMod val="25000"/>
              <a:lumOff val="75000"/>
            </a:schemeClr>
          </a:solidFill>
          <a:ln w="3175">
            <a:solidFill>
              <a:schemeClr val="tx2">
                <a:lumMod val="25000"/>
                <a:lumOff val="75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2333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3CBD08-331C-ED45-4A3E-D0BCBF214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měsíc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0F39A8E-5AEF-2911-AD33-CF38B03769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Důležitý milník psychomotorického vývoje miminka</a:t>
            </a:r>
          </a:p>
          <a:p>
            <a:r>
              <a:rPr lang="cs-CZ" dirty="0"/>
              <a:t>Dovednosti = základním stavebním kamenem pro další vývoj držení těla</a:t>
            </a:r>
          </a:p>
          <a:p>
            <a:r>
              <a:rPr lang="cs-CZ" dirty="0"/>
              <a:t>Aktivnější, vydává zvuky, delší dobu fixuje pohled, pase koníčky</a:t>
            </a:r>
          </a:p>
          <a:p>
            <a:r>
              <a:rPr lang="cs-CZ" dirty="0"/>
              <a:t>Zvedá nohy, udrží je nad podložkou současně</a:t>
            </a:r>
          </a:p>
          <a:p>
            <a:r>
              <a:rPr lang="cs-CZ" dirty="0"/>
              <a:t>Souhra oko-ruka</a:t>
            </a:r>
          </a:p>
          <a:p>
            <a:r>
              <a:rPr lang="cs-CZ" dirty="0"/>
              <a:t>Dávat miminko na bříško</a:t>
            </a:r>
          </a:p>
          <a:p>
            <a:r>
              <a:rPr lang="cs-CZ" dirty="0"/>
              <a:t>Hračky dávat před něj – možnost uchopení</a:t>
            </a:r>
          </a:p>
        </p:txBody>
      </p:sp>
    </p:spTree>
    <p:extLst>
      <p:ext uri="{BB962C8B-B14F-4D97-AF65-F5344CB8AC3E}">
        <p14:creationId xmlns:p14="http://schemas.microsoft.com/office/powerpoint/2010/main" val="17970010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8D65A1-0665-9448-B89B-30BB28F2F7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a 5. měsíc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A0BA91-870F-43F4-D545-B5EB80829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Umí uchopit nabízený předmět</a:t>
            </a:r>
          </a:p>
          <a:p>
            <a:r>
              <a:rPr lang="cs-CZ" dirty="0"/>
              <a:t>Otočení ze zad na bok – motivace = hračka</a:t>
            </a:r>
          </a:p>
          <a:p>
            <a:r>
              <a:rPr lang="cs-CZ" dirty="0"/>
              <a:t>Na bříšku – vzor letadla </a:t>
            </a:r>
          </a:p>
          <a:p>
            <a:r>
              <a:rPr lang="cs-CZ" dirty="0"/>
              <a:t>Souhra oko-ruka-ústa (prohlíží si ruce, vkládá je do úst)</a:t>
            </a:r>
          </a:p>
          <a:p>
            <a:r>
              <a:rPr lang="cs-CZ" dirty="0"/>
              <a:t>Rozhodně neposazovat</a:t>
            </a:r>
          </a:p>
        </p:txBody>
      </p:sp>
      <p:pic>
        <p:nvPicPr>
          <p:cNvPr id="5" name="Obrázek 4" descr="Obsah obrázku dítě, novorozenec, text, batole&#10;&#10;Popis byl vytvořen automaticky">
            <a:extLst>
              <a:ext uri="{FF2B5EF4-FFF2-40B4-BE49-F238E27FC236}">
                <a16:creationId xmlns:a16="http://schemas.microsoft.com/office/drawing/2014/main" id="{333F8E04-1757-FAB0-273E-7CA3D63156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629" y="0"/>
            <a:ext cx="4801771" cy="3200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4138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6B81B4-C65C-53FB-913B-DD74776CD4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měsíc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76C6861-3223-75C6-3C75-9AE828F8B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Otáčí se ze zad na bříško – pozor na pády z výšky!!</a:t>
            </a:r>
          </a:p>
          <a:p>
            <a:r>
              <a:rPr lang="cs-CZ" dirty="0"/>
              <a:t>Začíná žvatlat</a:t>
            </a:r>
          </a:p>
          <a:p>
            <a:r>
              <a:rPr lang="cs-CZ" dirty="0"/>
              <a:t>Období druhého vzpřímení (pohled z druhého patra, na bříšku má natažené ruce, jednou rukou dokáže uchopit hračku)</a:t>
            </a:r>
          </a:p>
          <a:p>
            <a:r>
              <a:rPr lang="cs-CZ" dirty="0" err="1"/>
              <a:t>Pivotování</a:t>
            </a:r>
            <a:r>
              <a:rPr lang="cs-CZ" dirty="0"/>
              <a:t> – na břiše se otáčí kolem vlastní osy</a:t>
            </a:r>
          </a:p>
          <a:p>
            <a:r>
              <a:rPr lang="cs-CZ" dirty="0"/>
              <a:t>Neposazovat – pohybový aparát není připravený a může dojít k opoždění dalšího vývoje</a:t>
            </a:r>
          </a:p>
          <a:p>
            <a:r>
              <a:rPr lang="cs-CZ" dirty="0"/>
              <a:t>PÁDY!!</a:t>
            </a:r>
          </a:p>
        </p:txBody>
      </p:sp>
    </p:spTree>
    <p:extLst>
      <p:ext uri="{BB962C8B-B14F-4D97-AF65-F5344CB8AC3E}">
        <p14:creationId xmlns:p14="http://schemas.microsoft.com/office/powerpoint/2010/main" val="4162436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288A2A-E85A-D84D-6355-EE092C237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a 8. měsíc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71E3EB-8D1A-EBA9-E51A-BE68019DE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Otáčení ze zad na bříško a zpět</a:t>
            </a:r>
          </a:p>
          <a:p>
            <a:r>
              <a:rPr lang="cs-CZ" dirty="0"/>
              <a:t>D začíná lákat prostor nad sebou – z polohy na boku se opírá o loket = nízký šikmý sed</a:t>
            </a:r>
          </a:p>
          <a:p>
            <a:r>
              <a:rPr lang="cs-CZ" dirty="0"/>
              <a:t>Zdokonalování jemné motoriky – opozice palce</a:t>
            </a:r>
          </a:p>
          <a:p>
            <a:r>
              <a:rPr lang="cs-CZ" dirty="0"/>
              <a:t>Rozvíjí se řeč (zdvojuje slabiky </a:t>
            </a:r>
            <a:r>
              <a:rPr lang="cs-CZ" dirty="0" err="1"/>
              <a:t>mámá</a:t>
            </a:r>
            <a:r>
              <a:rPr lang="cs-CZ" dirty="0"/>
              <a:t>)</a:t>
            </a:r>
          </a:p>
          <a:p>
            <a:r>
              <a:rPr lang="cs-CZ" dirty="0"/>
              <a:t>Reaguje na oslovení</a:t>
            </a:r>
          </a:p>
          <a:p>
            <a:r>
              <a:rPr lang="cs-CZ" dirty="0"/>
              <a:t>Výská </a:t>
            </a:r>
          </a:p>
        </p:txBody>
      </p:sp>
      <p:pic>
        <p:nvPicPr>
          <p:cNvPr id="7" name="Obrázek 6" descr="Obsah obrázku Lidská tvář, osoba, oblečení, dítě&#10;&#10;Popis byl vytvořen automaticky">
            <a:extLst>
              <a:ext uri="{FF2B5EF4-FFF2-40B4-BE49-F238E27FC236}">
                <a16:creationId xmlns:a16="http://schemas.microsoft.com/office/drawing/2014/main" id="{9FEA1900-6CE1-BB2E-CE09-C1AD08B763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5069" y="3429000"/>
            <a:ext cx="3694177" cy="3694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3812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6DD2F9-25EA-E6A0-7DF8-615411B7C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Lezení po čtyřech (7. a 9. měsíc)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2BAB39-42AE-3A89-8535-1BABC3BF3C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Lezení po čtyřech je jeden z nejzdravějších pohybů</a:t>
            </a:r>
          </a:p>
          <a:p>
            <a:r>
              <a:rPr lang="cs-CZ" dirty="0"/>
              <a:t>Dochází k efektivnímu posilování svalů trupu, rozvoji propojení mozkových hemisfér</a:t>
            </a:r>
          </a:p>
          <a:p>
            <a:r>
              <a:rPr lang="cs-CZ" dirty="0"/>
              <a:t>Lezoucí děti si samy srovnávají drobné nedokonalosti pohybového vývoje, jsou si samy sobě terapeuty</a:t>
            </a:r>
          </a:p>
          <a:p>
            <a:r>
              <a:rPr lang="cs-CZ" dirty="0" err="1"/>
              <a:t>Tulenění</a:t>
            </a:r>
            <a:r>
              <a:rPr lang="cs-CZ" dirty="0"/>
              <a:t> – pohyb vpřed, přitažení pouze o ruce, nohy se pohybu neúčastní</a:t>
            </a:r>
          </a:p>
          <a:p>
            <a:r>
              <a:rPr lang="cs-CZ" dirty="0"/>
              <a:t>Plazení – není součástí ideálního psychomotorického vývoje (náhrada za lezení)</a:t>
            </a:r>
          </a:p>
        </p:txBody>
      </p:sp>
    </p:spTree>
    <p:extLst>
      <p:ext uri="{BB962C8B-B14F-4D97-AF65-F5344CB8AC3E}">
        <p14:creationId xmlns:p14="http://schemas.microsoft.com/office/powerpoint/2010/main" val="25005419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B98C5F-A331-71DE-EDDA-7F74D26BF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Tipy pro období lezení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B02918-666E-EA6F-F1F2-FF28D072F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568" y="2426971"/>
            <a:ext cx="10168128" cy="3694176"/>
          </a:xfrm>
        </p:spPr>
        <p:txBody>
          <a:bodyPr/>
          <a:lstStyle/>
          <a:p>
            <a:r>
              <a:rPr lang="cs-CZ" dirty="0"/>
              <a:t>Zajistit neklouzavý povrch</a:t>
            </a:r>
          </a:p>
          <a:p>
            <a:r>
              <a:rPr lang="cs-CZ" dirty="0"/>
              <a:t>Volné oblečení</a:t>
            </a:r>
          </a:p>
          <a:p>
            <a:r>
              <a:rPr lang="cs-CZ" dirty="0"/>
              <a:t>Zajistit pobyt na zemi zajímavý</a:t>
            </a:r>
          </a:p>
          <a:p>
            <a:r>
              <a:rPr lang="cs-CZ" dirty="0"/>
              <a:t>Neurychlovat přirozený psychomotorický vývoj (posazování do chodítek – problém s lezením)</a:t>
            </a:r>
          </a:p>
        </p:txBody>
      </p:sp>
      <p:pic>
        <p:nvPicPr>
          <p:cNvPr id="5" name="Obrázek 4" descr="Obsah obrázku interiér, dítě, chlapec, hrát si&#10;&#10;Popis byl vytvořen automaticky">
            <a:extLst>
              <a:ext uri="{FF2B5EF4-FFF2-40B4-BE49-F238E27FC236}">
                <a16:creationId xmlns:a16="http://schemas.microsoft.com/office/drawing/2014/main" id="{13CDE449-AC4C-B23B-57FA-2C9376F52E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3272" y="4440174"/>
            <a:ext cx="3223768" cy="241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99274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61B8224-7FE3-0567-6E36-DD97F902D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410BD9-DB9F-E6A0-D10E-E9D7E665B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Volný sed – když se D posadí vlastními silami přes šikmý sed nebo z polohy na čtyřech</a:t>
            </a:r>
          </a:p>
          <a:p>
            <a:r>
              <a:rPr lang="cs-CZ" dirty="0"/>
              <a:t>Jak pomoci do sedu – miminka – pokládání na bříško, podpora </a:t>
            </a:r>
            <a:r>
              <a:rPr lang="cs-CZ" dirty="0" err="1"/>
              <a:t>pivotování</a:t>
            </a:r>
            <a:endParaRPr lang="cs-CZ" dirty="0"/>
          </a:p>
          <a:p>
            <a:r>
              <a:rPr lang="cs-CZ" dirty="0"/>
              <a:t>Předčasné posazování – přetěžování páteře a kloubů, fixování špatných pohybových stereotypů, zpomalení dalšího pohybového vývoje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492610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A420ED-C55E-58F8-D561-0084F3898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Sed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6F0C9E-DC06-DF8C-BDB4-55156948BD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Sed do W – sed mezi patami</a:t>
            </a:r>
          </a:p>
          <a:p>
            <a:r>
              <a:rPr lang="cs-CZ" dirty="0"/>
              <a:t>Příčina – porucha koordinace trupového svalstva (oslabení břišních svalů)</a:t>
            </a:r>
          </a:p>
          <a:p>
            <a:r>
              <a:rPr lang="cs-CZ" dirty="0"/>
              <a:t>Dlouhodobé: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Prohlubuje se svalová nerovnováha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Oslabení středu těla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Zkracování svalů zadní strany stehen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Útlum rozvoje rovnovážných reakcí – horší stabilita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Potíže s grafomotorikou</a:t>
            </a:r>
          </a:p>
          <a:p>
            <a:pPr marL="457200" indent="-45720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63960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FEF240-FBA4-4002-40FE-AD7C00B550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Stoj a chůze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2C3CFF-710D-8337-6A80-EDE34DF8D9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Stoj předchází chůzi</a:t>
            </a:r>
          </a:p>
          <a:p>
            <a:r>
              <a:rPr lang="cs-CZ" dirty="0"/>
              <a:t>cca kolem prvního roku věku – chycení za vyvýšené místo, nejdříve opora obou rukou</a:t>
            </a:r>
          </a:p>
          <a:p>
            <a:r>
              <a:rPr lang="cs-CZ" dirty="0"/>
              <a:t>Obcházení okolo nábytku – několik týdnů i měsíců – skvělé pro svaly chodidel, zlepšení koordinace a posílení svalů pánve a trupu</a:t>
            </a:r>
          </a:p>
          <a:p>
            <a:r>
              <a:rPr lang="cs-CZ" dirty="0"/>
              <a:t>Samostatná chůze – D umí samo stát, ale také se zastavit a změnit směr</a:t>
            </a:r>
          </a:p>
        </p:txBody>
      </p:sp>
    </p:spTree>
    <p:extLst>
      <p:ext uri="{BB962C8B-B14F-4D97-AF65-F5344CB8AC3E}">
        <p14:creationId xmlns:p14="http://schemas.microsoft.com/office/powerpoint/2010/main" val="3170247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A59751-6B5C-1BAD-3622-1EDBE1C65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Stoj a chůze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578EDF-B124-CCB7-F7F3-C4914A5129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Nesnažit se D v chůzi pomáhat</a:t>
            </a:r>
          </a:p>
          <a:p>
            <a:r>
              <a:rPr lang="cs-CZ" dirty="0"/>
              <a:t>Nepoužívejte chodítka – zpomaluje vývoj, přetěžuje se páteř, kyčelní klouby jsou v nevhodném postavení</a:t>
            </a:r>
          </a:p>
          <a:p>
            <a:r>
              <a:rPr lang="cs-CZ" dirty="0"/>
              <a:t>Nespěchejte s obouváním botiček – pokud nechodí samostatně venku, lépe se posilují všechny potřebné svaly (ponožky s </a:t>
            </a:r>
            <a:r>
              <a:rPr lang="cs-CZ" dirty="0" err="1"/>
              <a:t>protiskluzem</a:t>
            </a:r>
            <a:r>
              <a:rPr lang="cs-CZ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466562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CE0C1F-DAA5-AEB7-3EFB-CC69811AD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Bezpečná manipulace s kojencem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D19DD-3CDA-4817-4461-6A99BFAFB8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Kojenecké období</a:t>
            </a:r>
          </a:p>
          <a:p>
            <a:r>
              <a:rPr lang="cs-CZ" dirty="0"/>
              <a:t>Čím mladší D, tím větší vliv má na něj manipulace</a:t>
            </a:r>
          </a:p>
          <a:p>
            <a:r>
              <a:rPr lang="cs-CZ" dirty="0"/>
              <a:t>Manipulace: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Šetrná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Jemná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NE rychlé, prudké pohyby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Klidná </a:t>
            </a:r>
          </a:p>
        </p:txBody>
      </p:sp>
    </p:spTree>
    <p:extLst>
      <p:ext uri="{BB962C8B-B14F-4D97-AF65-F5344CB8AC3E}">
        <p14:creationId xmlns:p14="http://schemas.microsoft.com/office/powerpoint/2010/main" val="27877064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044953-8388-6A62-C0FD-77FB7F139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Sy</a:t>
            </a:r>
            <a:r>
              <a:rPr lang="cs-CZ" dirty="0"/>
              <a:t> třeseného dítěte (</a:t>
            </a:r>
            <a:r>
              <a:rPr lang="cs-CZ" dirty="0" err="1"/>
              <a:t>shaken</a:t>
            </a:r>
            <a:r>
              <a:rPr lang="cs-CZ" dirty="0"/>
              <a:t> baby syndrome)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EBBCB4-6219-8FCF-4BC6-9ECBFC9DA4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Vážná poranění mozku</a:t>
            </a:r>
          </a:p>
          <a:p>
            <a:r>
              <a:rPr lang="cs-CZ" dirty="0"/>
              <a:t>Forma fyzického týrání</a:t>
            </a:r>
          </a:p>
          <a:p>
            <a:r>
              <a:rPr lang="cs-CZ" dirty="0"/>
              <a:t>Ohroženi děti do dvou let věku</a:t>
            </a:r>
          </a:p>
          <a:p>
            <a:r>
              <a:rPr lang="cs-CZ" dirty="0"/>
              <a:t>Může ohrozit život D</a:t>
            </a:r>
          </a:p>
          <a:p>
            <a:r>
              <a:rPr lang="cs-CZ" dirty="0"/>
              <a:t>Vznik – frustrace rodičů – křik D</a:t>
            </a:r>
          </a:p>
        </p:txBody>
      </p:sp>
    </p:spTree>
    <p:extLst>
      <p:ext uri="{BB962C8B-B14F-4D97-AF65-F5344CB8AC3E}">
        <p14:creationId xmlns:p14="http://schemas.microsoft.com/office/powerpoint/2010/main" val="6208914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F466DA3-DD55-81D7-AE78-A2E52F98C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Rizikové faktory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B3EEDC6-F871-B0BE-E38B-DE68CBBDE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Nereálná očekávání od miminka</a:t>
            </a:r>
          </a:p>
          <a:p>
            <a:r>
              <a:rPr lang="cs-CZ" dirty="0"/>
              <a:t>Mladý, nevyzrálý rodič</a:t>
            </a:r>
          </a:p>
          <a:p>
            <a:r>
              <a:rPr lang="cs-CZ" dirty="0"/>
              <a:t>Stres</a:t>
            </a:r>
          </a:p>
          <a:p>
            <a:r>
              <a:rPr lang="cs-CZ" dirty="0"/>
              <a:t>Domácí násilí</a:t>
            </a:r>
          </a:p>
          <a:p>
            <a:r>
              <a:rPr lang="cs-CZ" dirty="0"/>
              <a:t>Alkohol, drogy</a:t>
            </a:r>
          </a:p>
          <a:p>
            <a:r>
              <a:rPr lang="cs-CZ" dirty="0"/>
              <a:t>Deprese</a:t>
            </a:r>
          </a:p>
          <a:p>
            <a:r>
              <a:rPr lang="cs-CZ" dirty="0"/>
              <a:t>Nestabilní rodinná situace</a:t>
            </a:r>
          </a:p>
        </p:txBody>
      </p:sp>
    </p:spTree>
    <p:extLst>
      <p:ext uri="{BB962C8B-B14F-4D97-AF65-F5344CB8AC3E}">
        <p14:creationId xmlns:p14="http://schemas.microsoft.com/office/powerpoint/2010/main" val="37935083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27522F-0B37-2682-BB57-9F156C069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Vznik STD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310B15C-45E5-6910-FD5C-715119A914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Slabé svaly na krku -- &gt; neudržení hlavičky </a:t>
            </a:r>
            <a:r>
              <a:rPr lang="cs-CZ" dirty="0">
                <a:sym typeface="Wingdings" panose="05000000000000000000" pitchFamily="2" charset="2"/>
              </a:rPr>
              <a:t>  pohyb nahoru, dolů  nekontrolovatelný pohyb mozku  poškození cév, nervů</a:t>
            </a:r>
          </a:p>
          <a:p>
            <a:r>
              <a:rPr lang="cs-CZ" dirty="0">
                <a:sym typeface="Wingdings" panose="05000000000000000000" pitchFamily="2" charset="2"/>
              </a:rPr>
              <a:t>Subdurální krvácení</a:t>
            </a:r>
          </a:p>
          <a:p>
            <a:r>
              <a:rPr lang="cs-CZ" dirty="0">
                <a:sym typeface="Wingdings" panose="05000000000000000000" pitchFamily="2" charset="2"/>
              </a:rPr>
              <a:t>Krvácení do mozku</a:t>
            </a:r>
          </a:p>
          <a:p>
            <a:r>
              <a:rPr lang="cs-CZ" dirty="0">
                <a:sym typeface="Wingdings" panose="05000000000000000000" pitchFamily="2" charset="2"/>
              </a:rPr>
              <a:t>Otok mozku</a:t>
            </a:r>
          </a:p>
          <a:p>
            <a:r>
              <a:rPr lang="cs-CZ" dirty="0">
                <a:sym typeface="Wingdings" panose="05000000000000000000" pitchFamily="2" charset="2"/>
              </a:rPr>
              <a:t>Krvácení do sítnice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52655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18C853-2302-2BB1-C0B3-744E0F53D7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Klinické projevy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9D7C6AC-2462-D624-A1E9-E6FB65336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Různé, nenápadné až těžká traumata</a:t>
            </a:r>
          </a:p>
          <a:p>
            <a:r>
              <a:rPr lang="cs-CZ" dirty="0"/>
              <a:t>Mírné – podrážděnost, malátnost, zvracení, nechutenství</a:t>
            </a:r>
          </a:p>
          <a:p>
            <a:r>
              <a:rPr lang="cs-CZ" dirty="0"/>
              <a:t>Závažné – bezvědomí, problémy s dýcháním, krvácení, ochrnutí, zlomeniny kostí, neschopnost soustředit se na objekt, zvednout hlavičku, modřiny, popáleniny</a:t>
            </a:r>
          </a:p>
          <a:p>
            <a:r>
              <a:rPr lang="cs-CZ" dirty="0"/>
              <a:t>Následky – problémy s viděním a sluchem, epilepsie, DMO, ztuhnutí svalů, mentální postižení (nemluví), poruchy učení, chování, smrt</a:t>
            </a:r>
          </a:p>
        </p:txBody>
      </p:sp>
    </p:spTree>
    <p:extLst>
      <p:ext uri="{BB962C8B-B14F-4D97-AF65-F5344CB8AC3E}">
        <p14:creationId xmlns:p14="http://schemas.microsoft.com/office/powerpoint/2010/main" val="22665975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844B9F-D655-AF9C-FD68-F9D5F01A6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73F685-3DCC-A8FC-CF45-E26AF5DA9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CT – krvácení</a:t>
            </a:r>
          </a:p>
          <a:p>
            <a:r>
              <a:rPr lang="cs-CZ" dirty="0"/>
              <a:t>MR – otok mozku</a:t>
            </a:r>
          </a:p>
          <a:p>
            <a:r>
              <a:rPr lang="cs-CZ" dirty="0"/>
              <a:t>RTG lebky</a:t>
            </a:r>
          </a:p>
          <a:p>
            <a:r>
              <a:rPr lang="cs-CZ" dirty="0"/>
              <a:t>Oční vyšetření</a:t>
            </a:r>
          </a:p>
          <a:p>
            <a:r>
              <a:rPr lang="cs-CZ" dirty="0"/>
              <a:t>Krevní testy</a:t>
            </a:r>
          </a:p>
        </p:txBody>
      </p:sp>
    </p:spTree>
    <p:extLst>
      <p:ext uri="{BB962C8B-B14F-4D97-AF65-F5344CB8AC3E}">
        <p14:creationId xmlns:p14="http://schemas.microsoft.com/office/powerpoint/2010/main" val="11240208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383085-D722-D644-1432-988E3D098E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Bezpečná manipulace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379BDE-6FC0-99F1-EC22-59B2A39545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Je dobré se se řídit zásadou čtyř N: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Nikdy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Nedělám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Nic</a:t>
            </a:r>
          </a:p>
          <a:p>
            <a:pPr marL="457200" indent="-457200">
              <a:buFont typeface="+mj-lt"/>
              <a:buAutoNum type="arabicPeriod"/>
            </a:pPr>
            <a:r>
              <a:rPr lang="cs-CZ" dirty="0"/>
              <a:t>za Ně</a:t>
            </a:r>
          </a:p>
        </p:txBody>
      </p:sp>
    </p:spTree>
    <p:extLst>
      <p:ext uri="{BB962C8B-B14F-4D97-AF65-F5344CB8AC3E}">
        <p14:creationId xmlns:p14="http://schemas.microsoft.com/office/powerpoint/2010/main" val="2664740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BB5962-F5E9-2728-7C6B-9EB512CF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Bezpečná manipulace s kojencem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04722D-5AFD-B7B6-E750-43BA987EA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https://www.youtube.com/watch?v=NLgpjPjydX0</a:t>
            </a:r>
            <a:endParaRPr lang="cs-CZ" dirty="0"/>
          </a:p>
          <a:p>
            <a:r>
              <a:rPr lang="cs-CZ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https://www.youtube.com/watch?v=t9yUw81pj8U</a:t>
            </a:r>
            <a:endParaRPr lang="cs-CZ" dirty="0"/>
          </a:p>
          <a:p>
            <a:r>
              <a:rPr lang="cs-CZ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https://www.modrykonik.cz/blog/redakce/article/spravna-manipulace-s-miminkem-ovlivni-je-cibwdl/</a:t>
            </a:r>
            <a:endParaRPr lang="cs-CZ" dirty="0"/>
          </a:p>
          <a:p>
            <a:r>
              <a:rPr lang="cs-CZ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KAČÍRKOVÁ, Michaela a RYBOVÁ, Zuzana. </a:t>
            </a:r>
            <a:r>
              <a:rPr lang="cs-CZ" b="0" i="1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Pohybový vývoj dítěte s láskou a respektem: fyzioterapeutky dětem</a:t>
            </a:r>
            <a:r>
              <a:rPr lang="cs-CZ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. </a:t>
            </a:r>
            <a:r>
              <a:rPr lang="cs-CZ" b="0" i="1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Esence</a:t>
            </a:r>
            <a:r>
              <a:rPr lang="cs-CZ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. Praha: </a:t>
            </a:r>
            <a:r>
              <a:rPr lang="cs-CZ" b="0" i="0" dirty="0" err="1">
                <a:solidFill>
                  <a:srgbClr val="21252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Euromedia</a:t>
            </a:r>
            <a:r>
              <a:rPr lang="cs-CZ" b="0" i="0" dirty="0">
                <a:solidFill>
                  <a:srgbClr val="212529"/>
                </a:solidFill>
                <a:effectLst/>
                <a:highlight>
                  <a:srgbClr val="FFFFFF"/>
                </a:highlight>
                <a:latin typeface="Open Sans" panose="020B0606030504020204" pitchFamily="34" charset="0"/>
              </a:rPr>
              <a:t> Group, 2022. ISBN 978-80-242-8004-2.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2583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7741AA5-7980-C478-4F52-4F63DA3342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dítěti neprospívá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E479C1-B03E-FD91-BFD7-09962AB7D4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Na bříško jen občas, vždyť to vždycky propláče</a:t>
            </a:r>
          </a:p>
          <a:p>
            <a:r>
              <a:rPr lang="cs-CZ" dirty="0"/>
              <a:t>V lehátku a sedačce se mu líbí, tak proč mu to nedopřát</a:t>
            </a:r>
          </a:p>
          <a:p>
            <a:r>
              <a:rPr lang="cs-CZ" dirty="0"/>
              <a:t>Při chování ho nosíme ve vzpřímené poloze</a:t>
            </a:r>
          </a:p>
          <a:p>
            <a:r>
              <a:rPr lang="cs-CZ" dirty="0"/>
              <a:t>Přitahuje se do sedu, tak ať sedí</a:t>
            </a:r>
          </a:p>
          <a:p>
            <a:r>
              <a:rPr lang="cs-CZ" dirty="0"/>
              <a:t>Lézt nechce, tak ho učíme rovnou chodit</a:t>
            </a:r>
          </a:p>
          <a:p>
            <a:r>
              <a:rPr lang="cs-CZ" dirty="0"/>
              <a:t>D stojí u nábytku, raději mu pomůžeme dolů</a:t>
            </a:r>
          </a:p>
          <a:p>
            <a:r>
              <a:rPr lang="cs-CZ" dirty="0"/>
              <a:t>D obchází nábytek, tak budeme trénovat krůčky voděním za ruce</a:t>
            </a:r>
          </a:p>
          <a:p>
            <a:r>
              <a:rPr lang="cs-CZ" dirty="0"/>
              <a:t>Pořídíme si chodítko</a:t>
            </a:r>
          </a:p>
        </p:txBody>
      </p:sp>
    </p:spTree>
    <p:extLst>
      <p:ext uri="{BB962C8B-B14F-4D97-AF65-F5344CB8AC3E}">
        <p14:creationId xmlns:p14="http://schemas.microsoft.com/office/powerpoint/2010/main" val="3572161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A6DA9C-BEDA-F6D8-6323-9D043E1FD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dítěti neprospívá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9B9E8FA-FEF2-A66E-4495-4CF32E1197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Předčasné posazování</a:t>
            </a:r>
          </a:p>
          <a:p>
            <a:r>
              <a:rPr lang="cs-CZ" dirty="0"/>
              <a:t>Pasivní postavování a tahání za ruce</a:t>
            </a:r>
          </a:p>
          <a:p>
            <a:r>
              <a:rPr lang="cs-CZ" dirty="0"/>
              <a:t>Chodítka</a:t>
            </a:r>
          </a:p>
          <a:p>
            <a:r>
              <a:rPr lang="cs-CZ" dirty="0" err="1"/>
              <a:t>Visítka</a:t>
            </a:r>
            <a:endParaRPr lang="cs-CZ" dirty="0"/>
          </a:p>
          <a:p>
            <a:r>
              <a:rPr lang="cs-CZ" dirty="0"/>
              <a:t>Předčasné posazování do sportovního kočárku</a:t>
            </a:r>
          </a:p>
          <a:p>
            <a:r>
              <a:rPr lang="cs-CZ" dirty="0"/>
              <a:t>Preventivní široké balení</a:t>
            </a:r>
          </a:p>
          <a:p>
            <a:r>
              <a:rPr lang="cs-CZ" dirty="0"/>
              <a:t>Polštářky a peřinky v postýlce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19677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7836A9-E8EF-FFF6-7470-F1207FCA24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095C10-460D-525F-93ED-A6A84EE55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6848" y="2478024"/>
            <a:ext cx="10168128" cy="36941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Vhodné:                                                                      Nevhodné:</a:t>
            </a:r>
          </a:p>
          <a:p>
            <a:r>
              <a:rPr lang="cs-CZ" dirty="0"/>
              <a:t>Hnízdečka                                                                Autosedačka</a:t>
            </a:r>
          </a:p>
          <a:p>
            <a:r>
              <a:rPr lang="cs-CZ" dirty="0"/>
              <a:t>Koše na miminka                                                     Lehátka, </a:t>
            </a:r>
            <a:r>
              <a:rPr lang="cs-CZ" dirty="0" err="1"/>
              <a:t>houpátka</a:t>
            </a:r>
            <a:endParaRPr lang="cs-CZ" dirty="0"/>
          </a:p>
          <a:p>
            <a:r>
              <a:rPr lang="cs-CZ" dirty="0"/>
              <a:t>Zavinovačka</a:t>
            </a:r>
          </a:p>
          <a:p>
            <a:r>
              <a:rPr lang="cs-CZ" dirty="0"/>
              <a:t>Pomůcky k polohování</a:t>
            </a:r>
          </a:p>
          <a:p>
            <a:r>
              <a:rPr lang="cs-CZ" dirty="0"/>
              <a:t>Koberec</a:t>
            </a:r>
          </a:p>
          <a:p>
            <a:r>
              <a:rPr lang="cs-CZ" dirty="0"/>
              <a:t>Podložky</a:t>
            </a:r>
          </a:p>
          <a:p>
            <a:r>
              <a:rPr lang="cs-CZ" dirty="0"/>
              <a:t>Jídelní židlička</a:t>
            </a:r>
          </a:p>
        </p:txBody>
      </p:sp>
      <p:pic>
        <p:nvPicPr>
          <p:cNvPr id="5" name="Obrázek 4" descr="Obsah obrázku taška, doplňky, sníh, péřová bunda&#10;&#10;Popis byl vytvořen automaticky">
            <a:extLst>
              <a:ext uri="{FF2B5EF4-FFF2-40B4-BE49-F238E27FC236}">
                <a16:creationId xmlns:a16="http://schemas.microsoft.com/office/drawing/2014/main" id="{6A924903-D78F-F8E1-5BC3-E3CE6DB154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4237" y="2630424"/>
            <a:ext cx="1585395" cy="2067907"/>
          </a:xfrm>
          <a:prstGeom prst="rect">
            <a:avLst/>
          </a:prstGeom>
        </p:spPr>
      </p:pic>
      <p:pic>
        <p:nvPicPr>
          <p:cNvPr id="7" name="Obrázek 6" descr="Obsah obrázku přeprava, sedadlo v autě, Kočárek&#10;&#10;Popis byl vytvořen automaticky">
            <a:extLst>
              <a:ext uri="{FF2B5EF4-FFF2-40B4-BE49-F238E27FC236}">
                <a16:creationId xmlns:a16="http://schemas.microsoft.com/office/drawing/2014/main" id="{8B9271CC-350E-FD31-F351-DB53C0546BE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0290" y="1407160"/>
            <a:ext cx="1943100" cy="1828800"/>
          </a:xfrm>
          <a:prstGeom prst="rect">
            <a:avLst/>
          </a:prstGeom>
        </p:spPr>
      </p:pic>
      <p:pic>
        <p:nvPicPr>
          <p:cNvPr id="9" name="Obrázek 8" descr="Obsah obrázku židle&#10;&#10;Popis byl vytvořen automaticky">
            <a:extLst>
              <a:ext uri="{FF2B5EF4-FFF2-40B4-BE49-F238E27FC236}">
                <a16:creationId xmlns:a16="http://schemas.microsoft.com/office/drawing/2014/main" id="{03597009-7170-A2DF-BC8D-F069507AE6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6095" y="4226085"/>
            <a:ext cx="2197601" cy="2083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155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79C98D-E155-7407-BD2C-DE25F3CE3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Zásady manipulace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E69A34B-667F-A011-B528-485F12F28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Nepředbíhejte přirozený psychomotorický vývoj</a:t>
            </a:r>
          </a:p>
          <a:p>
            <a:r>
              <a:rPr lang="cs-CZ" dirty="0"/>
              <a:t>Vyvarujte se prudkých pohybů</a:t>
            </a:r>
          </a:p>
          <a:p>
            <a:r>
              <a:rPr lang="cs-CZ" dirty="0"/>
              <a:t>Při manipulaci dbejte na to, aby nedocházelo k záklonu hlavičky</a:t>
            </a:r>
          </a:p>
          <a:p>
            <a:r>
              <a:rPr lang="cs-CZ" dirty="0"/>
              <a:t>Dítě neuchopujte zezadu za krk</a:t>
            </a:r>
          </a:p>
          <a:p>
            <a:r>
              <a:rPr lang="cs-CZ" dirty="0"/>
              <a:t>Při manipulaci dbejte na symetričnost všech poloh</a:t>
            </a:r>
          </a:p>
          <a:p>
            <a:r>
              <a:rPr lang="cs-CZ" dirty="0"/>
              <a:t>Ve svislé poloze noste děti až tehdy, když samy zvládají polohu na všech čtyřech</a:t>
            </a:r>
          </a:p>
          <a:p>
            <a:r>
              <a:rPr lang="cs-CZ" dirty="0"/>
              <a:t>Vyhýbejte se striktně tlaku na páteř</a:t>
            </a:r>
          </a:p>
        </p:txBody>
      </p:sp>
    </p:spTree>
    <p:extLst>
      <p:ext uri="{BB962C8B-B14F-4D97-AF65-F5344CB8AC3E}">
        <p14:creationId xmlns:p14="http://schemas.microsoft.com/office/powerpoint/2010/main" val="29002565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62A804-EC1A-C0F7-B079-9683FB28A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Základy správní manipulace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20D964-4901-F1B2-08AE-E232BC8776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Zvedání a pokládání miminka – nabalení, na zajíčka</a:t>
            </a:r>
          </a:p>
          <a:p>
            <a:r>
              <a:rPr lang="cs-CZ" dirty="0"/>
              <a:t>Vhodné x nevhodné polohy</a:t>
            </a:r>
          </a:p>
          <a:p>
            <a:r>
              <a:rPr lang="cs-CZ" dirty="0"/>
              <a:t>Předávání miminka jiné osobě</a:t>
            </a:r>
          </a:p>
          <a:p>
            <a:r>
              <a:rPr lang="cs-CZ" dirty="0"/>
              <a:t>Přebalování </a:t>
            </a:r>
          </a:p>
        </p:txBody>
      </p:sp>
    </p:spTree>
    <p:extLst>
      <p:ext uri="{BB962C8B-B14F-4D97-AF65-F5344CB8AC3E}">
        <p14:creationId xmlns:p14="http://schemas.microsoft.com/office/powerpoint/2010/main" val="24892329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11ACBA-0F1C-4D2F-6BC2-8612BA89A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Novorozenec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491C91-E364-96EE-C5DC-376676E5A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Potřebuje blízkost rodičů</a:t>
            </a:r>
          </a:p>
          <a:p>
            <a:r>
              <a:rPr lang="cs-CZ" dirty="0"/>
              <a:t>Důležitý pocit jistoty a bezpečí</a:t>
            </a:r>
          </a:p>
          <a:p>
            <a:r>
              <a:rPr lang="cs-CZ" dirty="0"/>
              <a:t>Neumí uvolnit pěsti v rukách</a:t>
            </a:r>
          </a:p>
          <a:p>
            <a:r>
              <a:rPr lang="cs-CZ" dirty="0"/>
              <a:t>Některé D špatně snáší volný prostor – může pomoci jeho omezení – hnízdo (hlavně pro spánek)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5" name="Obrázek 4" descr="Obsah obrázku dítě, osoba, kůže, Lidská tvář&#10;&#10;Popis byl vytvořen automaticky">
            <a:extLst>
              <a:ext uri="{FF2B5EF4-FFF2-40B4-BE49-F238E27FC236}">
                <a16:creationId xmlns:a16="http://schemas.microsoft.com/office/drawing/2014/main" id="{CDC8CE26-80D5-A9C9-79D2-3851DECBCF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39530" y="4486275"/>
            <a:ext cx="1790700" cy="1685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49699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710815-3F3E-7347-6C04-F1C2B8AB67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Měsíc života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10B0905-7B2A-3634-1339-6F432BB49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Zajímá se o okolí</a:t>
            </a:r>
          </a:p>
          <a:p>
            <a:r>
              <a:rPr lang="cs-CZ" dirty="0"/>
              <a:t>První navazování očního kontaktu – fixuje pohled</a:t>
            </a:r>
          </a:p>
          <a:p>
            <a:r>
              <a:rPr lang="cs-CZ" dirty="0"/>
              <a:t>První úsměv</a:t>
            </a:r>
          </a:p>
          <a:p>
            <a:r>
              <a:rPr lang="cs-CZ" dirty="0"/>
              <a:t>Odeznívá novorozenecká asymetrie</a:t>
            </a:r>
          </a:p>
          <a:p>
            <a:r>
              <a:rPr lang="cs-CZ" dirty="0"/>
              <a:t>Střídá otočení hlavy na obě strany</a:t>
            </a:r>
          </a:p>
          <a:p>
            <a:r>
              <a:rPr lang="cs-CZ" dirty="0"/>
              <a:t>Na bříšku se opírá o předloktí</a:t>
            </a:r>
          </a:p>
          <a:p>
            <a:r>
              <a:rPr lang="cs-CZ" dirty="0"/>
              <a:t>Od 8 týdnů objevuje své ruce – souhra ruka-ruka, nedokáže cíleně sáhnout po hračce</a:t>
            </a:r>
          </a:p>
          <a:p>
            <a:r>
              <a:rPr lang="cs-CZ" dirty="0"/>
              <a:t>Reaguje na obličeje nejbližších</a:t>
            </a:r>
          </a:p>
        </p:txBody>
      </p:sp>
    </p:spTree>
    <p:extLst>
      <p:ext uri="{BB962C8B-B14F-4D97-AF65-F5344CB8AC3E}">
        <p14:creationId xmlns:p14="http://schemas.microsoft.com/office/powerpoint/2010/main" val="4061436024"/>
      </p:ext>
    </p:extLst>
  </p:cSld>
  <p:clrMapOvr>
    <a:masterClrMapping/>
  </p:clrMapOvr>
</p:sld>
</file>

<file path=ppt/theme/theme1.xml><?xml version="1.0" encoding="utf-8"?>
<a:theme xmlns:a="http://schemas.openxmlformats.org/drawingml/2006/main" name="AccentBoxVTI">
  <a:themeElements>
    <a:clrScheme name="AnalogousFromLightSeedRightStep">
      <a:dk1>
        <a:srgbClr val="000000"/>
      </a:dk1>
      <a:lt1>
        <a:srgbClr val="FFFFFF"/>
      </a:lt1>
      <a:dk2>
        <a:srgbClr val="2E213B"/>
      </a:dk2>
      <a:lt2>
        <a:srgbClr val="E2E2E8"/>
      </a:lt2>
      <a:accent1>
        <a:srgbClr val="9EA365"/>
      </a:accent1>
      <a:accent2>
        <a:srgbClr val="83AC59"/>
      </a:accent2>
      <a:accent3>
        <a:srgbClr val="6BAF64"/>
      </a:accent3>
      <a:accent4>
        <a:srgbClr val="5CB178"/>
      </a:accent4>
      <a:accent5>
        <a:srgbClr val="6BAD9C"/>
      </a:accent5>
      <a:accent6>
        <a:srgbClr val="5CABBA"/>
      </a:accent6>
      <a:hlink>
        <a:srgbClr val="6F69AE"/>
      </a:hlink>
      <a:folHlink>
        <a:srgbClr val="7F7F7F"/>
      </a:folHlink>
    </a:clrScheme>
    <a:fontScheme name="Avenir">
      <a:majorFont>
        <a:latin typeface="Neue Haas Grotesk Text Pro"/>
        <a:ea typeface=""/>
        <a:cs typeface=""/>
      </a:majorFont>
      <a:minorFont>
        <a:latin typeface="Neue Haas Grotesk Tex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ccentBoxVTI" id="{9F778A78-DC9A-453A-A82D-A75CAD503E15}" vid="{EA961113-7CC4-4569-8A6A-7BC2C1E2F40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214</TotalTime>
  <Words>1064</Words>
  <Application>Microsoft Office PowerPoint</Application>
  <PresentationFormat>Širokoúhlá obrazovka</PresentationFormat>
  <Paragraphs>165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2" baseType="lpstr">
      <vt:lpstr>Arial</vt:lpstr>
      <vt:lpstr>Calibri</vt:lpstr>
      <vt:lpstr>Neue Haas Grotesk Text Pro</vt:lpstr>
      <vt:lpstr>Open Sans</vt:lpstr>
      <vt:lpstr>Wingdings</vt:lpstr>
      <vt:lpstr>AccentBoxVTI</vt:lpstr>
      <vt:lpstr>Bezpečná manipulace s kojencem</vt:lpstr>
      <vt:lpstr>Bezpečná manipulace s kojencem</vt:lpstr>
      <vt:lpstr>Co dítěti neprospívá</vt:lpstr>
      <vt:lpstr>Co dítěti neprospívá</vt:lpstr>
      <vt:lpstr>Pomůcky </vt:lpstr>
      <vt:lpstr>Zásady manipulace </vt:lpstr>
      <vt:lpstr>Základy správní manipulace</vt:lpstr>
      <vt:lpstr>Novorozenec</vt:lpstr>
      <vt:lpstr>2. Měsíc života</vt:lpstr>
      <vt:lpstr>3. měsíc</vt:lpstr>
      <vt:lpstr>4. a 5. měsíc</vt:lpstr>
      <vt:lpstr>6. měsíc</vt:lpstr>
      <vt:lpstr>7. a 8. měsíc</vt:lpstr>
      <vt:lpstr>Lezení po čtyřech (7. a 9. měsíc)</vt:lpstr>
      <vt:lpstr>Tipy pro období lezení</vt:lpstr>
      <vt:lpstr>Sed </vt:lpstr>
      <vt:lpstr>Sed </vt:lpstr>
      <vt:lpstr>Stoj a chůze</vt:lpstr>
      <vt:lpstr>Stoj a chůze</vt:lpstr>
      <vt:lpstr>Sy třeseného dítěte (shaken baby syndrome)</vt:lpstr>
      <vt:lpstr>Rizikové faktory</vt:lpstr>
      <vt:lpstr>Vznik STD</vt:lpstr>
      <vt:lpstr>Klinické projevy</vt:lpstr>
      <vt:lpstr>Diagnostika </vt:lpstr>
      <vt:lpstr>Bezpečná manipulace</vt:lpstr>
      <vt:lpstr>Bezpečná manipulace s kojencem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Bezpečná manipulace s kojencem</dc:title>
  <dc:creator>Martina Weberova</dc:creator>
  <cp:lastModifiedBy>Martina Weberova</cp:lastModifiedBy>
  <cp:revision>2</cp:revision>
  <dcterms:created xsi:type="dcterms:W3CDTF">2023-04-11T09:21:02Z</dcterms:created>
  <dcterms:modified xsi:type="dcterms:W3CDTF">2024-07-04T10:16:33Z</dcterms:modified>
</cp:coreProperties>
</file>